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738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4861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65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525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111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79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827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650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637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533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17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69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1DB8E-C0D6-4D7C-9FE3-DD1E58CFB104}" type="datetimeFigureOut">
              <a:rPr lang="ko-KR" altLang="en-US" smtClean="0"/>
              <a:t>2021-04-12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423BE-AE03-4BCC-91C5-5868E84C4E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430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C:\Users\boiler_boo\Documents\네이트온 받은 파일\CCTV안내판(출입구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14" y="1"/>
            <a:ext cx="9156814" cy="683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69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7" name="Picture 3" descr="C:\Users\boiler_boo\Documents\네이트온 받은 파일\CCTV안내판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7718"/>
            <a:ext cx="9144000" cy="688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896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boiler_boo</dc:creator>
  <cp:lastModifiedBy>user</cp:lastModifiedBy>
  <cp:revision>4</cp:revision>
  <dcterms:created xsi:type="dcterms:W3CDTF">2012-04-23T02:05:35Z</dcterms:created>
  <dcterms:modified xsi:type="dcterms:W3CDTF">2021-04-12T02:18:03Z</dcterms:modified>
</cp:coreProperties>
</file>